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304" r:id="rId6"/>
    <p:sldId id="307" r:id="rId7"/>
    <p:sldId id="318" r:id="rId8"/>
    <p:sldId id="281" r:id="rId9"/>
    <p:sldId id="282" r:id="rId10"/>
    <p:sldId id="314" r:id="rId11"/>
    <p:sldId id="315" r:id="rId12"/>
    <p:sldId id="317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D0C37-9984-51A8-0CEE-6D485F9EAE43}" v="397" dt="2024-03-21T12:50:33.029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706" y="-5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866B8-3D2B-4F4A-83B3-554B899F1C2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1A6A48F-71D7-42C5-A7DD-CC5A3C04E8B0}">
      <dgm:prSet phldr="0"/>
      <dgm:spPr/>
      <dgm:t>
        <a:bodyPr/>
        <a:lstStyle/>
        <a:p>
          <a:pPr rtl="0"/>
          <a:r>
            <a:rPr lang="en-US" dirty="0">
              <a:latin typeface="Arial Black"/>
            </a:rPr>
            <a:t>Dataset Explanation</a:t>
          </a:r>
          <a:endParaRPr lang="en-US" dirty="0"/>
        </a:p>
      </dgm:t>
    </dgm:pt>
    <dgm:pt modelId="{1EBA1C64-AFC0-478C-ABFF-A06EF49500D5}" type="parTrans" cxnId="{E29CA77C-3E67-48F0-82ED-11CE620F8FEE}">
      <dgm:prSet/>
      <dgm:spPr/>
      <dgm:t>
        <a:bodyPr/>
        <a:lstStyle/>
        <a:p>
          <a:endParaRPr lang="en-US"/>
        </a:p>
      </dgm:t>
    </dgm:pt>
    <dgm:pt modelId="{BF71024B-85B9-4825-8BA8-9F2798F5AF36}" type="sibTrans" cxnId="{E29CA77C-3E67-48F0-82ED-11CE620F8FEE}">
      <dgm:prSet/>
      <dgm:spPr/>
      <dgm:t>
        <a:bodyPr/>
        <a:lstStyle/>
        <a:p>
          <a:endParaRPr lang="en-US"/>
        </a:p>
      </dgm:t>
    </dgm:pt>
    <dgm:pt modelId="{9F6EC759-3526-426C-A01F-0A039EE4DB7B}">
      <dgm:prSet phldr="0"/>
      <dgm:spPr/>
      <dgm:t>
        <a:bodyPr/>
        <a:lstStyle/>
        <a:p>
          <a:pPr rtl="0"/>
          <a:r>
            <a:rPr lang="en-US" dirty="0">
              <a:latin typeface="Arial Black"/>
            </a:rPr>
            <a:t>Our Questions</a:t>
          </a:r>
          <a:endParaRPr lang="en-US" dirty="0"/>
        </a:p>
      </dgm:t>
    </dgm:pt>
    <dgm:pt modelId="{9C9F5821-8953-41C8-AFE0-EB481EB43F39}" type="parTrans" cxnId="{D7936EC3-8506-4EF9-AACE-8B3F00DCAA68}">
      <dgm:prSet/>
      <dgm:spPr/>
      <dgm:t>
        <a:bodyPr/>
        <a:lstStyle/>
        <a:p>
          <a:endParaRPr lang="en-US"/>
        </a:p>
      </dgm:t>
    </dgm:pt>
    <dgm:pt modelId="{DCE21A7E-FDE7-4A76-AA35-BE8281FFB46B}" type="sibTrans" cxnId="{D7936EC3-8506-4EF9-AACE-8B3F00DCAA68}">
      <dgm:prSet/>
      <dgm:spPr/>
      <dgm:t>
        <a:bodyPr/>
        <a:lstStyle/>
        <a:p>
          <a:endParaRPr lang="en-US"/>
        </a:p>
      </dgm:t>
    </dgm:pt>
    <dgm:pt modelId="{10232F32-8BDB-423E-95FD-481B15406E2B}">
      <dgm:prSet phldr="0"/>
      <dgm:spPr/>
      <dgm:t>
        <a:bodyPr/>
        <a:lstStyle/>
        <a:p>
          <a:r>
            <a:rPr lang="en-US" dirty="0">
              <a:latin typeface="Arial Black"/>
            </a:rPr>
            <a:t>Findings</a:t>
          </a:r>
          <a:endParaRPr lang="en-US" dirty="0"/>
        </a:p>
      </dgm:t>
    </dgm:pt>
    <dgm:pt modelId="{4FFA9CBC-5BBE-4F61-A210-9F64C2C28908}" type="parTrans" cxnId="{F0F22046-6587-4983-942C-5E571D7CE7AC}">
      <dgm:prSet/>
      <dgm:spPr/>
      <dgm:t>
        <a:bodyPr/>
        <a:lstStyle/>
        <a:p>
          <a:endParaRPr lang="en-US"/>
        </a:p>
      </dgm:t>
    </dgm:pt>
    <dgm:pt modelId="{2BA4D770-7D94-4F08-BCC6-D04BE9C3C173}" type="sibTrans" cxnId="{F0F22046-6587-4983-942C-5E571D7CE7AC}">
      <dgm:prSet/>
      <dgm:spPr/>
      <dgm:t>
        <a:bodyPr/>
        <a:lstStyle/>
        <a:p>
          <a:endParaRPr lang="en-US"/>
        </a:p>
      </dgm:t>
    </dgm:pt>
    <dgm:pt modelId="{8E742AAA-4F9C-4AB3-B784-95BE7FAC674C}">
      <dgm:prSet/>
      <dgm:spPr/>
      <dgm:t>
        <a:bodyPr/>
        <a:lstStyle/>
        <a:p>
          <a:r>
            <a:rPr lang="en-US" dirty="0">
              <a:latin typeface="Arial Black"/>
            </a:rPr>
            <a:t>Summary</a:t>
          </a:r>
          <a:endParaRPr lang="en-US" dirty="0"/>
        </a:p>
      </dgm:t>
    </dgm:pt>
    <dgm:pt modelId="{F3610910-E822-4EE1-AB16-2530810E1927}" type="parTrans" cxnId="{92F5B41E-4013-417B-999F-05CDE54576CD}">
      <dgm:prSet/>
      <dgm:spPr/>
      <dgm:t>
        <a:bodyPr/>
        <a:lstStyle/>
        <a:p>
          <a:endParaRPr lang="en-US"/>
        </a:p>
      </dgm:t>
    </dgm:pt>
    <dgm:pt modelId="{F956E0B6-FE7A-49C8-8295-5E5B2F4CCA7D}" type="sibTrans" cxnId="{92F5B41E-4013-417B-999F-05CDE54576CD}">
      <dgm:prSet/>
      <dgm:spPr/>
      <dgm:t>
        <a:bodyPr/>
        <a:lstStyle/>
        <a:p>
          <a:endParaRPr lang="en-US"/>
        </a:p>
      </dgm:t>
    </dgm:pt>
    <dgm:pt modelId="{9A72C94A-73E7-45B3-8358-E0ECE8EEC628}">
      <dgm:prSet phldr="0"/>
      <dgm:spPr/>
      <dgm:t>
        <a:bodyPr/>
        <a:lstStyle/>
        <a:p>
          <a:pPr rtl="0"/>
          <a:r>
            <a:rPr lang="en-US" dirty="0">
              <a:latin typeface="Arial Black"/>
            </a:rPr>
            <a:t>Your Questions</a:t>
          </a:r>
        </a:p>
      </dgm:t>
    </dgm:pt>
    <dgm:pt modelId="{CC2ABBD0-B2B0-4C06-8B74-970DD3ABAB85}" type="parTrans" cxnId="{04554B9F-19E7-408D-954C-4862A7D554EE}">
      <dgm:prSet/>
      <dgm:spPr/>
    </dgm:pt>
    <dgm:pt modelId="{F6F3838A-2F64-40F8-BAD6-D91AB121A8B8}" type="sibTrans" cxnId="{04554B9F-19E7-408D-954C-4862A7D554EE}">
      <dgm:prSet/>
      <dgm:spPr/>
    </dgm:pt>
    <dgm:pt modelId="{76DC9F12-724B-44AF-BF8C-E04BA87486F1}" type="pres">
      <dgm:prSet presAssocID="{184866B8-3D2B-4F4A-83B3-554B899F1C2B}" presName="vert0" presStyleCnt="0">
        <dgm:presLayoutVars>
          <dgm:dir/>
          <dgm:animOne val="branch"/>
          <dgm:animLvl val="lvl"/>
        </dgm:presLayoutVars>
      </dgm:prSet>
      <dgm:spPr/>
    </dgm:pt>
    <dgm:pt modelId="{7FC51558-ECA5-430D-B04C-9E216FCD9B13}" type="pres">
      <dgm:prSet presAssocID="{11A6A48F-71D7-42C5-A7DD-CC5A3C04E8B0}" presName="thickLine" presStyleLbl="alignNode1" presStyleIdx="0" presStyleCnt="5"/>
      <dgm:spPr/>
    </dgm:pt>
    <dgm:pt modelId="{D54995DD-FFD3-48F2-B7D4-FCC1BD5E17D5}" type="pres">
      <dgm:prSet presAssocID="{11A6A48F-71D7-42C5-A7DD-CC5A3C04E8B0}" presName="horz1" presStyleCnt="0"/>
      <dgm:spPr/>
    </dgm:pt>
    <dgm:pt modelId="{8D601FA4-EF4B-4525-B344-436CD8436DA8}" type="pres">
      <dgm:prSet presAssocID="{11A6A48F-71D7-42C5-A7DD-CC5A3C04E8B0}" presName="tx1" presStyleLbl="revTx" presStyleIdx="0" presStyleCnt="5"/>
      <dgm:spPr/>
    </dgm:pt>
    <dgm:pt modelId="{F06E7CF2-416E-446E-978C-7D3CAA8AA685}" type="pres">
      <dgm:prSet presAssocID="{11A6A48F-71D7-42C5-A7DD-CC5A3C04E8B0}" presName="vert1" presStyleCnt="0"/>
      <dgm:spPr/>
    </dgm:pt>
    <dgm:pt modelId="{582C8104-A5BC-422D-B1E7-DC18814F707F}" type="pres">
      <dgm:prSet presAssocID="{9F6EC759-3526-426C-A01F-0A039EE4DB7B}" presName="thickLine" presStyleLbl="alignNode1" presStyleIdx="1" presStyleCnt="5"/>
      <dgm:spPr/>
    </dgm:pt>
    <dgm:pt modelId="{33754F42-B81E-4856-86CB-6EE726DF1262}" type="pres">
      <dgm:prSet presAssocID="{9F6EC759-3526-426C-A01F-0A039EE4DB7B}" presName="horz1" presStyleCnt="0"/>
      <dgm:spPr/>
    </dgm:pt>
    <dgm:pt modelId="{46C6892D-18EA-4448-A61A-293960B5F509}" type="pres">
      <dgm:prSet presAssocID="{9F6EC759-3526-426C-A01F-0A039EE4DB7B}" presName="tx1" presStyleLbl="revTx" presStyleIdx="1" presStyleCnt="5"/>
      <dgm:spPr/>
    </dgm:pt>
    <dgm:pt modelId="{8C184FA0-1B95-4ABD-8ED7-FA8D1D2738EF}" type="pres">
      <dgm:prSet presAssocID="{9F6EC759-3526-426C-A01F-0A039EE4DB7B}" presName="vert1" presStyleCnt="0"/>
      <dgm:spPr/>
    </dgm:pt>
    <dgm:pt modelId="{77B83E1A-FD7E-45AE-AA8E-4B5094913D6D}" type="pres">
      <dgm:prSet presAssocID="{10232F32-8BDB-423E-95FD-481B15406E2B}" presName="thickLine" presStyleLbl="alignNode1" presStyleIdx="2" presStyleCnt="5"/>
      <dgm:spPr/>
    </dgm:pt>
    <dgm:pt modelId="{111A98D4-DAE4-47E2-8E39-A0795DB3CEB2}" type="pres">
      <dgm:prSet presAssocID="{10232F32-8BDB-423E-95FD-481B15406E2B}" presName="horz1" presStyleCnt="0"/>
      <dgm:spPr/>
    </dgm:pt>
    <dgm:pt modelId="{8F24F457-D1ED-4425-88FD-39A4A25DBF20}" type="pres">
      <dgm:prSet presAssocID="{10232F32-8BDB-423E-95FD-481B15406E2B}" presName="tx1" presStyleLbl="revTx" presStyleIdx="2" presStyleCnt="5"/>
      <dgm:spPr/>
    </dgm:pt>
    <dgm:pt modelId="{CD65AA5D-911A-4853-A916-D146275779AD}" type="pres">
      <dgm:prSet presAssocID="{10232F32-8BDB-423E-95FD-481B15406E2B}" presName="vert1" presStyleCnt="0"/>
      <dgm:spPr/>
    </dgm:pt>
    <dgm:pt modelId="{84181077-75EF-4115-8EFE-53BD7143EDDB}" type="pres">
      <dgm:prSet presAssocID="{8E742AAA-4F9C-4AB3-B784-95BE7FAC674C}" presName="thickLine" presStyleLbl="alignNode1" presStyleIdx="3" presStyleCnt="5"/>
      <dgm:spPr/>
    </dgm:pt>
    <dgm:pt modelId="{5AA4BD4A-007F-48B1-AFE8-420C006821F8}" type="pres">
      <dgm:prSet presAssocID="{8E742AAA-4F9C-4AB3-B784-95BE7FAC674C}" presName="horz1" presStyleCnt="0"/>
      <dgm:spPr/>
    </dgm:pt>
    <dgm:pt modelId="{2AC5E80F-E267-493D-98A8-5884A42963D2}" type="pres">
      <dgm:prSet presAssocID="{8E742AAA-4F9C-4AB3-B784-95BE7FAC674C}" presName="tx1" presStyleLbl="revTx" presStyleIdx="3" presStyleCnt="5"/>
      <dgm:spPr/>
    </dgm:pt>
    <dgm:pt modelId="{8C96866F-381D-4A4E-AB8B-755624BBE578}" type="pres">
      <dgm:prSet presAssocID="{8E742AAA-4F9C-4AB3-B784-95BE7FAC674C}" presName="vert1" presStyleCnt="0"/>
      <dgm:spPr/>
    </dgm:pt>
    <dgm:pt modelId="{0DD76374-4C11-4732-BE0C-EA34FC3E09D5}" type="pres">
      <dgm:prSet presAssocID="{9A72C94A-73E7-45B3-8358-E0ECE8EEC628}" presName="thickLine" presStyleLbl="alignNode1" presStyleIdx="4" presStyleCnt="5"/>
      <dgm:spPr/>
    </dgm:pt>
    <dgm:pt modelId="{99E6ACB8-C8BD-48D7-A333-E1D5C8EFA075}" type="pres">
      <dgm:prSet presAssocID="{9A72C94A-73E7-45B3-8358-E0ECE8EEC628}" presName="horz1" presStyleCnt="0"/>
      <dgm:spPr/>
    </dgm:pt>
    <dgm:pt modelId="{00CC69D6-64E0-426C-8304-FB01119E0D27}" type="pres">
      <dgm:prSet presAssocID="{9A72C94A-73E7-45B3-8358-E0ECE8EEC628}" presName="tx1" presStyleLbl="revTx" presStyleIdx="4" presStyleCnt="5"/>
      <dgm:spPr/>
    </dgm:pt>
    <dgm:pt modelId="{34F2FA25-3691-4A33-A5C1-7FD622DDDC79}" type="pres">
      <dgm:prSet presAssocID="{9A72C94A-73E7-45B3-8358-E0ECE8EEC628}" presName="vert1" presStyleCnt="0"/>
      <dgm:spPr/>
    </dgm:pt>
  </dgm:ptLst>
  <dgm:cxnLst>
    <dgm:cxn modelId="{92F5B41E-4013-417B-999F-05CDE54576CD}" srcId="{184866B8-3D2B-4F4A-83B3-554B899F1C2B}" destId="{8E742AAA-4F9C-4AB3-B784-95BE7FAC674C}" srcOrd="3" destOrd="0" parTransId="{F3610910-E822-4EE1-AB16-2530810E1927}" sibTransId="{F956E0B6-FE7A-49C8-8295-5E5B2F4CCA7D}"/>
    <dgm:cxn modelId="{F0F22046-6587-4983-942C-5E571D7CE7AC}" srcId="{184866B8-3D2B-4F4A-83B3-554B899F1C2B}" destId="{10232F32-8BDB-423E-95FD-481B15406E2B}" srcOrd="2" destOrd="0" parTransId="{4FFA9CBC-5BBE-4F61-A210-9F64C2C28908}" sibTransId="{2BA4D770-7D94-4F08-BCC6-D04BE9C3C173}"/>
    <dgm:cxn modelId="{E547264D-BA3B-4B35-A792-A6AD8BB31D06}" type="presOf" srcId="{10232F32-8BDB-423E-95FD-481B15406E2B}" destId="{8F24F457-D1ED-4425-88FD-39A4A25DBF20}" srcOrd="0" destOrd="0" presId="urn:microsoft.com/office/officeart/2008/layout/LinedList"/>
    <dgm:cxn modelId="{28F3F152-B4AA-4907-B2AE-2F38F029B364}" type="presOf" srcId="{11A6A48F-71D7-42C5-A7DD-CC5A3C04E8B0}" destId="{8D601FA4-EF4B-4525-B344-436CD8436DA8}" srcOrd="0" destOrd="0" presId="urn:microsoft.com/office/officeart/2008/layout/LinedList"/>
    <dgm:cxn modelId="{E29CA77C-3E67-48F0-82ED-11CE620F8FEE}" srcId="{184866B8-3D2B-4F4A-83B3-554B899F1C2B}" destId="{11A6A48F-71D7-42C5-A7DD-CC5A3C04E8B0}" srcOrd="0" destOrd="0" parTransId="{1EBA1C64-AFC0-478C-ABFF-A06EF49500D5}" sibTransId="{BF71024B-85B9-4825-8BA8-9F2798F5AF36}"/>
    <dgm:cxn modelId="{4FA4D880-2291-4139-8B11-C5D5B3E884C5}" type="presOf" srcId="{9A72C94A-73E7-45B3-8358-E0ECE8EEC628}" destId="{00CC69D6-64E0-426C-8304-FB01119E0D27}" srcOrd="0" destOrd="0" presId="urn:microsoft.com/office/officeart/2008/layout/LinedList"/>
    <dgm:cxn modelId="{8B2FCE81-5D72-4F7D-8FF3-222016B3D146}" type="presOf" srcId="{184866B8-3D2B-4F4A-83B3-554B899F1C2B}" destId="{76DC9F12-724B-44AF-BF8C-E04BA87486F1}" srcOrd="0" destOrd="0" presId="urn:microsoft.com/office/officeart/2008/layout/LinedList"/>
    <dgm:cxn modelId="{04554B9F-19E7-408D-954C-4862A7D554EE}" srcId="{184866B8-3D2B-4F4A-83B3-554B899F1C2B}" destId="{9A72C94A-73E7-45B3-8358-E0ECE8EEC628}" srcOrd="4" destOrd="0" parTransId="{CC2ABBD0-B2B0-4C06-8B74-970DD3ABAB85}" sibTransId="{F6F3838A-2F64-40F8-BAD6-D91AB121A8B8}"/>
    <dgm:cxn modelId="{2FE22DA9-2812-4B8B-A947-8BD2AE824C0D}" type="presOf" srcId="{8E742AAA-4F9C-4AB3-B784-95BE7FAC674C}" destId="{2AC5E80F-E267-493D-98A8-5884A42963D2}" srcOrd="0" destOrd="0" presId="urn:microsoft.com/office/officeart/2008/layout/LinedList"/>
    <dgm:cxn modelId="{D7936EC3-8506-4EF9-AACE-8B3F00DCAA68}" srcId="{184866B8-3D2B-4F4A-83B3-554B899F1C2B}" destId="{9F6EC759-3526-426C-A01F-0A039EE4DB7B}" srcOrd="1" destOrd="0" parTransId="{9C9F5821-8953-41C8-AFE0-EB481EB43F39}" sibTransId="{DCE21A7E-FDE7-4A76-AA35-BE8281FFB46B}"/>
    <dgm:cxn modelId="{0BF691E5-EDDF-4507-9DD3-892019290F3C}" type="presOf" srcId="{9F6EC759-3526-426C-A01F-0A039EE4DB7B}" destId="{46C6892D-18EA-4448-A61A-293960B5F509}" srcOrd="0" destOrd="0" presId="urn:microsoft.com/office/officeart/2008/layout/LinedList"/>
    <dgm:cxn modelId="{1F68F89C-0D3D-42F6-98C1-ACF85FC649AD}" type="presParOf" srcId="{76DC9F12-724B-44AF-BF8C-E04BA87486F1}" destId="{7FC51558-ECA5-430D-B04C-9E216FCD9B13}" srcOrd="0" destOrd="0" presId="urn:microsoft.com/office/officeart/2008/layout/LinedList"/>
    <dgm:cxn modelId="{2ED66D0A-F5CC-4858-95BA-A35F66CD5A48}" type="presParOf" srcId="{76DC9F12-724B-44AF-BF8C-E04BA87486F1}" destId="{D54995DD-FFD3-48F2-B7D4-FCC1BD5E17D5}" srcOrd="1" destOrd="0" presId="urn:microsoft.com/office/officeart/2008/layout/LinedList"/>
    <dgm:cxn modelId="{9C1EB7D7-2478-46C3-9CDF-63F1E6CF502D}" type="presParOf" srcId="{D54995DD-FFD3-48F2-B7D4-FCC1BD5E17D5}" destId="{8D601FA4-EF4B-4525-B344-436CD8436DA8}" srcOrd="0" destOrd="0" presId="urn:microsoft.com/office/officeart/2008/layout/LinedList"/>
    <dgm:cxn modelId="{AF476B20-9D4E-4231-B47B-760936AF87E4}" type="presParOf" srcId="{D54995DD-FFD3-48F2-B7D4-FCC1BD5E17D5}" destId="{F06E7CF2-416E-446E-978C-7D3CAA8AA685}" srcOrd="1" destOrd="0" presId="urn:microsoft.com/office/officeart/2008/layout/LinedList"/>
    <dgm:cxn modelId="{F2BD65A1-C5D3-4F33-B882-EFB8B498064E}" type="presParOf" srcId="{76DC9F12-724B-44AF-BF8C-E04BA87486F1}" destId="{582C8104-A5BC-422D-B1E7-DC18814F707F}" srcOrd="2" destOrd="0" presId="urn:microsoft.com/office/officeart/2008/layout/LinedList"/>
    <dgm:cxn modelId="{A12B1927-52F0-421A-96CA-CD574991EC9A}" type="presParOf" srcId="{76DC9F12-724B-44AF-BF8C-E04BA87486F1}" destId="{33754F42-B81E-4856-86CB-6EE726DF1262}" srcOrd="3" destOrd="0" presId="urn:microsoft.com/office/officeart/2008/layout/LinedList"/>
    <dgm:cxn modelId="{3B3D0035-F6BB-45A0-B744-EAA1DEB4BBE2}" type="presParOf" srcId="{33754F42-B81E-4856-86CB-6EE726DF1262}" destId="{46C6892D-18EA-4448-A61A-293960B5F509}" srcOrd="0" destOrd="0" presId="urn:microsoft.com/office/officeart/2008/layout/LinedList"/>
    <dgm:cxn modelId="{832917A1-A513-4CC3-A8DE-3B8FDB64810F}" type="presParOf" srcId="{33754F42-B81E-4856-86CB-6EE726DF1262}" destId="{8C184FA0-1B95-4ABD-8ED7-FA8D1D2738EF}" srcOrd="1" destOrd="0" presId="urn:microsoft.com/office/officeart/2008/layout/LinedList"/>
    <dgm:cxn modelId="{5257E448-5F3C-4BED-9F51-A0F72AF7C08E}" type="presParOf" srcId="{76DC9F12-724B-44AF-BF8C-E04BA87486F1}" destId="{77B83E1A-FD7E-45AE-AA8E-4B5094913D6D}" srcOrd="4" destOrd="0" presId="urn:microsoft.com/office/officeart/2008/layout/LinedList"/>
    <dgm:cxn modelId="{AD0B6B96-A76C-4721-B229-767BDFE12121}" type="presParOf" srcId="{76DC9F12-724B-44AF-BF8C-E04BA87486F1}" destId="{111A98D4-DAE4-47E2-8E39-A0795DB3CEB2}" srcOrd="5" destOrd="0" presId="urn:microsoft.com/office/officeart/2008/layout/LinedList"/>
    <dgm:cxn modelId="{826216C8-4874-40D1-870A-76E52EA1BDBB}" type="presParOf" srcId="{111A98D4-DAE4-47E2-8E39-A0795DB3CEB2}" destId="{8F24F457-D1ED-4425-88FD-39A4A25DBF20}" srcOrd="0" destOrd="0" presId="urn:microsoft.com/office/officeart/2008/layout/LinedList"/>
    <dgm:cxn modelId="{061947CE-31DD-4F76-915B-FF5122C3DA7B}" type="presParOf" srcId="{111A98D4-DAE4-47E2-8E39-A0795DB3CEB2}" destId="{CD65AA5D-911A-4853-A916-D146275779AD}" srcOrd="1" destOrd="0" presId="urn:microsoft.com/office/officeart/2008/layout/LinedList"/>
    <dgm:cxn modelId="{0D0C52A1-AD13-4EC8-8A82-F3E3AC40E318}" type="presParOf" srcId="{76DC9F12-724B-44AF-BF8C-E04BA87486F1}" destId="{84181077-75EF-4115-8EFE-53BD7143EDDB}" srcOrd="6" destOrd="0" presId="urn:microsoft.com/office/officeart/2008/layout/LinedList"/>
    <dgm:cxn modelId="{9E66889B-723F-4EF5-8776-D3C59DC7809B}" type="presParOf" srcId="{76DC9F12-724B-44AF-BF8C-E04BA87486F1}" destId="{5AA4BD4A-007F-48B1-AFE8-420C006821F8}" srcOrd="7" destOrd="0" presId="urn:microsoft.com/office/officeart/2008/layout/LinedList"/>
    <dgm:cxn modelId="{092F69CB-FE0A-447D-9C72-EB0C9ABDCF52}" type="presParOf" srcId="{5AA4BD4A-007F-48B1-AFE8-420C006821F8}" destId="{2AC5E80F-E267-493D-98A8-5884A42963D2}" srcOrd="0" destOrd="0" presId="urn:microsoft.com/office/officeart/2008/layout/LinedList"/>
    <dgm:cxn modelId="{1DA9CBCF-9720-4384-8433-E30750D5316F}" type="presParOf" srcId="{5AA4BD4A-007F-48B1-AFE8-420C006821F8}" destId="{8C96866F-381D-4A4E-AB8B-755624BBE578}" srcOrd="1" destOrd="0" presId="urn:microsoft.com/office/officeart/2008/layout/LinedList"/>
    <dgm:cxn modelId="{6880D35A-0BE4-41A5-91ED-2ECA49A957C0}" type="presParOf" srcId="{76DC9F12-724B-44AF-BF8C-E04BA87486F1}" destId="{0DD76374-4C11-4732-BE0C-EA34FC3E09D5}" srcOrd="8" destOrd="0" presId="urn:microsoft.com/office/officeart/2008/layout/LinedList"/>
    <dgm:cxn modelId="{CD50BD74-03FF-4FB1-AFD9-44D4E76AC97F}" type="presParOf" srcId="{76DC9F12-724B-44AF-BF8C-E04BA87486F1}" destId="{99E6ACB8-C8BD-48D7-A333-E1D5C8EFA075}" srcOrd="9" destOrd="0" presId="urn:microsoft.com/office/officeart/2008/layout/LinedList"/>
    <dgm:cxn modelId="{54FF389A-3BBA-47C5-B524-21DB99F9BDCE}" type="presParOf" srcId="{99E6ACB8-C8BD-48D7-A333-E1D5C8EFA075}" destId="{00CC69D6-64E0-426C-8304-FB01119E0D27}" srcOrd="0" destOrd="0" presId="urn:microsoft.com/office/officeart/2008/layout/LinedList"/>
    <dgm:cxn modelId="{939F0080-AE9E-48EA-A7DD-93F0B0D108E3}" type="presParOf" srcId="{99E6ACB8-C8BD-48D7-A333-E1D5C8EFA075}" destId="{34F2FA25-3691-4A33-A5C1-7FD622DDDC7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51558-ECA5-430D-B04C-9E216FCD9B13}">
      <dsp:nvSpPr>
        <dsp:cNvPr id="0" name=""/>
        <dsp:cNvSpPr/>
      </dsp:nvSpPr>
      <dsp:spPr>
        <a:xfrm>
          <a:off x="0" y="454"/>
          <a:ext cx="63458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01FA4-EF4B-4525-B344-436CD8436DA8}">
      <dsp:nvSpPr>
        <dsp:cNvPr id="0" name=""/>
        <dsp:cNvSpPr/>
      </dsp:nvSpPr>
      <dsp:spPr>
        <a:xfrm>
          <a:off x="0" y="454"/>
          <a:ext cx="6345893" cy="7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 Black"/>
            </a:rPr>
            <a:t>Dataset Explanation</a:t>
          </a:r>
          <a:endParaRPr lang="en-US" sz="3000" kern="1200" dirty="0"/>
        </a:p>
      </dsp:txBody>
      <dsp:txXfrm>
        <a:off x="0" y="454"/>
        <a:ext cx="6345893" cy="744181"/>
      </dsp:txXfrm>
    </dsp:sp>
    <dsp:sp modelId="{582C8104-A5BC-422D-B1E7-DC18814F707F}">
      <dsp:nvSpPr>
        <dsp:cNvPr id="0" name=""/>
        <dsp:cNvSpPr/>
      </dsp:nvSpPr>
      <dsp:spPr>
        <a:xfrm>
          <a:off x="0" y="744635"/>
          <a:ext cx="63458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6892D-18EA-4448-A61A-293960B5F509}">
      <dsp:nvSpPr>
        <dsp:cNvPr id="0" name=""/>
        <dsp:cNvSpPr/>
      </dsp:nvSpPr>
      <dsp:spPr>
        <a:xfrm>
          <a:off x="0" y="744635"/>
          <a:ext cx="6345893" cy="7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 Black"/>
            </a:rPr>
            <a:t>Our Questions</a:t>
          </a:r>
          <a:endParaRPr lang="en-US" sz="3000" kern="1200" dirty="0"/>
        </a:p>
      </dsp:txBody>
      <dsp:txXfrm>
        <a:off x="0" y="744635"/>
        <a:ext cx="6345893" cy="744181"/>
      </dsp:txXfrm>
    </dsp:sp>
    <dsp:sp modelId="{77B83E1A-FD7E-45AE-AA8E-4B5094913D6D}">
      <dsp:nvSpPr>
        <dsp:cNvPr id="0" name=""/>
        <dsp:cNvSpPr/>
      </dsp:nvSpPr>
      <dsp:spPr>
        <a:xfrm>
          <a:off x="0" y="1488817"/>
          <a:ext cx="63458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4F457-D1ED-4425-88FD-39A4A25DBF20}">
      <dsp:nvSpPr>
        <dsp:cNvPr id="0" name=""/>
        <dsp:cNvSpPr/>
      </dsp:nvSpPr>
      <dsp:spPr>
        <a:xfrm>
          <a:off x="0" y="1488817"/>
          <a:ext cx="6345893" cy="7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 Black"/>
            </a:rPr>
            <a:t>Findings</a:t>
          </a:r>
          <a:endParaRPr lang="en-US" sz="3000" kern="1200" dirty="0"/>
        </a:p>
      </dsp:txBody>
      <dsp:txXfrm>
        <a:off x="0" y="1488817"/>
        <a:ext cx="6345893" cy="744181"/>
      </dsp:txXfrm>
    </dsp:sp>
    <dsp:sp modelId="{84181077-75EF-4115-8EFE-53BD7143EDDB}">
      <dsp:nvSpPr>
        <dsp:cNvPr id="0" name=""/>
        <dsp:cNvSpPr/>
      </dsp:nvSpPr>
      <dsp:spPr>
        <a:xfrm>
          <a:off x="0" y="2232999"/>
          <a:ext cx="63458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5E80F-E267-493D-98A8-5884A42963D2}">
      <dsp:nvSpPr>
        <dsp:cNvPr id="0" name=""/>
        <dsp:cNvSpPr/>
      </dsp:nvSpPr>
      <dsp:spPr>
        <a:xfrm>
          <a:off x="0" y="2232999"/>
          <a:ext cx="6345893" cy="7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 Black"/>
            </a:rPr>
            <a:t>Summary</a:t>
          </a:r>
          <a:endParaRPr lang="en-US" sz="3000" kern="1200" dirty="0"/>
        </a:p>
      </dsp:txBody>
      <dsp:txXfrm>
        <a:off x="0" y="2232999"/>
        <a:ext cx="6345893" cy="744181"/>
      </dsp:txXfrm>
    </dsp:sp>
    <dsp:sp modelId="{0DD76374-4C11-4732-BE0C-EA34FC3E09D5}">
      <dsp:nvSpPr>
        <dsp:cNvPr id="0" name=""/>
        <dsp:cNvSpPr/>
      </dsp:nvSpPr>
      <dsp:spPr>
        <a:xfrm>
          <a:off x="0" y="2977181"/>
          <a:ext cx="634589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C69D6-64E0-426C-8304-FB01119E0D27}">
      <dsp:nvSpPr>
        <dsp:cNvPr id="0" name=""/>
        <dsp:cNvSpPr/>
      </dsp:nvSpPr>
      <dsp:spPr>
        <a:xfrm>
          <a:off x="0" y="2977181"/>
          <a:ext cx="6345893" cy="7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 Black"/>
            </a:rPr>
            <a:t>Your Questions</a:t>
          </a:r>
        </a:p>
      </dsp:txBody>
      <dsp:txXfrm>
        <a:off x="0" y="2977181"/>
        <a:ext cx="6345893" cy="744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anchor="b">
            <a:normAutofit/>
          </a:bodyPr>
          <a:lstStyle/>
          <a:p>
            <a:r>
              <a:rPr lang="en-US" dirty="0"/>
              <a:t>Steam Games Data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122FA4-703D-91C7-5369-5F7ECD826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>
                <a:cs typeface="Sabon Next LT"/>
              </a:rPr>
              <a:t>Zoe Mecklenburg and Kadin McWilliams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02935B-C22E-8040-A5BC-DCAA259FF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64B2728-CE54-53C2-D695-17B6031F3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7D2D3FF-3064-E0F7-A80D-471E94EB99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29081388"/>
              </p:ext>
            </p:extLst>
          </p:nvPr>
        </p:nvGraphicFramePr>
        <p:xfrm>
          <a:off x="5087154" y="2331791"/>
          <a:ext cx="6345893" cy="372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10" y="2544593"/>
            <a:ext cx="5723586" cy="1761443"/>
          </a:xfrm>
        </p:spPr>
        <p:txBody>
          <a:bodyPr/>
          <a:lstStyle/>
          <a:p>
            <a:r>
              <a:rPr lang="en-US" dirty="0"/>
              <a:t>Steam Games Dataset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902773-0F21-D420-C95D-86060DD2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17" y="1"/>
            <a:ext cx="39075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What do we want to know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1728894"/>
          </a:xfrm>
        </p:spPr>
        <p:txBody>
          <a:bodyPr vert="horz" lIns="91440" tIns="0" rIns="91440" bIns="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cs typeface="Sabon Next LT"/>
              </a:rPr>
              <a:t>Top 5 types of games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>
                <a:cs typeface="Sabon Next LT"/>
              </a:rPr>
              <a:t>Top 5 most popular games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>
                <a:cs typeface="Sabon Next LT"/>
              </a:rPr>
              <a:t>How does Peak CCU impact Reviews?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dirty="0">
                <a:cs typeface="Sabon Next LT"/>
              </a:rPr>
              <a:t>What are most people playing games 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 descr="A logo of a machine&#10;&#10;Description automatically generated">
            <a:extLst>
              <a:ext uri="{FF2B5EF4-FFF2-40B4-BE49-F238E27FC236}">
                <a16:creationId xmlns:a16="http://schemas.microsoft.com/office/drawing/2014/main" id="{7CFBC7E0-DD12-BFF0-3F81-E0ADBF2513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2" r="3632"/>
          <a:stretch/>
        </p:blipFill>
        <p:spPr>
          <a:xfrm>
            <a:off x="9024623" y="3434497"/>
            <a:ext cx="3167377" cy="3423503"/>
          </a:xfr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0752"/>
            <a:ext cx="5259554" cy="1779921"/>
          </a:xfrm>
        </p:spPr>
        <p:txBody>
          <a:bodyPr/>
          <a:lstStyle/>
          <a:p>
            <a:r>
              <a:rPr lang="en-US" dirty="0"/>
              <a:t>What are the top 5 types of games?</a:t>
            </a:r>
          </a:p>
        </p:txBody>
      </p:sp>
      <p:pic>
        <p:nvPicPr>
          <p:cNvPr id="7" name="Content Placeholder 6" descr="A graph of a number of games&#10;&#10;Description automatically generated">
            <a:extLst>
              <a:ext uri="{FF2B5EF4-FFF2-40B4-BE49-F238E27FC236}">
                <a16:creationId xmlns:a16="http://schemas.microsoft.com/office/drawing/2014/main" id="{86E90E7E-B198-DD0C-5A99-4C46E10E8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1689" y="787120"/>
            <a:ext cx="5356391" cy="5533292"/>
          </a:xfr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2A7A585-1257-022D-4147-87E36EF4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2" y="2526322"/>
            <a:ext cx="5696765" cy="43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166" y="1057274"/>
            <a:ext cx="8879860" cy="994164"/>
          </a:xfrm>
        </p:spPr>
        <p:txBody>
          <a:bodyPr/>
          <a:lstStyle/>
          <a:p>
            <a:r>
              <a:rPr lang="en-US" dirty="0">
                <a:cs typeface="Arial"/>
              </a:rPr>
              <a:t>Types of Reviews vs PEAK CCU</a:t>
            </a:r>
            <a:endParaRPr lang="en-US" dirty="0"/>
          </a:p>
        </p:txBody>
      </p:sp>
      <p:pic>
        <p:nvPicPr>
          <p:cNvPr id="4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FB6AA3A9-EE8B-EBAF-719E-302B8D659C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" y="2123431"/>
            <a:ext cx="6000363" cy="4114800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graph with purple dots&#10;&#10;Description automatically generated">
            <a:extLst>
              <a:ext uri="{FF2B5EF4-FFF2-40B4-BE49-F238E27FC236}">
                <a16:creationId xmlns:a16="http://schemas.microsoft.com/office/drawing/2014/main" id="{3FC87858-35EB-714D-2688-A66430C9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89" y="2121877"/>
            <a:ext cx="60076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301" y="529736"/>
            <a:ext cx="7055340" cy="1605817"/>
          </a:xfrm>
        </p:spPr>
        <p:txBody>
          <a:bodyPr/>
          <a:lstStyle/>
          <a:p>
            <a:r>
              <a:rPr lang="en-US" dirty="0"/>
              <a:t>What are the top 5 most popular games?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vert="horz" lIns="91440" tIns="0" rIns="91440" bIns="0" rtlCol="0" anchor="t">
            <a:normAutofit/>
          </a:bodyPr>
          <a:lstStyle/>
          <a:p>
            <a:endParaRPr lang="en-US" dirty="0">
              <a:cs typeface="Sabon Next 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84EFD-36AD-CF5E-7900-D442D56A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75" y="2385646"/>
            <a:ext cx="45381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61" y="740850"/>
            <a:ext cx="7796464" cy="1222385"/>
          </a:xfrm>
        </p:spPr>
        <p:txBody>
          <a:bodyPr/>
          <a:lstStyle/>
          <a:p>
            <a:r>
              <a:rPr lang="en-US" dirty="0"/>
              <a:t>What are most people playing games 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Content Placeholder 3" descr="A graph with blue rectangular bars&#10;&#10;Description automatically generated">
            <a:extLst>
              <a:ext uri="{FF2B5EF4-FFF2-40B4-BE49-F238E27FC236}">
                <a16:creationId xmlns:a16="http://schemas.microsoft.com/office/drawing/2014/main" id="{F07A0F69-8CD8-04E2-87A4-1BA857237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470" y="3917011"/>
            <a:ext cx="4276658" cy="2942493"/>
          </a:xfrm>
        </p:spPr>
      </p:pic>
      <p:pic>
        <p:nvPicPr>
          <p:cNvPr id="5" name="Content Placeholder 4" descr="A graph of a bar&#10;&#10;Description automatically generated">
            <a:extLst>
              <a:ext uri="{FF2B5EF4-FFF2-40B4-BE49-F238E27FC236}">
                <a16:creationId xmlns:a16="http://schemas.microsoft.com/office/drawing/2014/main" id="{ACECDCD9-5A3C-08E1-C02D-5D7F1C6DF6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208900" y="2058904"/>
            <a:ext cx="4250979" cy="2942493"/>
          </a:xfrm>
        </p:spPr>
      </p:pic>
      <p:pic>
        <p:nvPicPr>
          <p:cNvPr id="6" name="Picture 5" descr="A purple bar graph with white text&#10;&#10;Description automatically generated">
            <a:extLst>
              <a:ext uri="{FF2B5EF4-FFF2-40B4-BE49-F238E27FC236}">
                <a16:creationId xmlns:a16="http://schemas.microsoft.com/office/drawing/2014/main" id="{A7712925-8A31-5A3A-3786-DB294A01F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224" y="3956538"/>
            <a:ext cx="4119490" cy="29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Overall Summary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3282950" cy="4143375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dirty="0">
                <a:cs typeface="Sabon Next LT"/>
              </a:rPr>
              <a:t>Significance of Action games</a:t>
            </a:r>
            <a:endParaRPr lang="en-US" dirty="0"/>
          </a:p>
          <a:p>
            <a:r>
              <a:rPr lang="en-US" dirty="0">
                <a:cs typeface="Sabon Next LT"/>
              </a:rPr>
              <a:t>Indie games fluctuation</a:t>
            </a:r>
          </a:p>
          <a:p>
            <a:r>
              <a:rPr lang="en-US" dirty="0">
                <a:cs typeface="Sabon Next LT"/>
              </a:rPr>
              <a:t>Multiplayer games</a:t>
            </a:r>
          </a:p>
          <a:p>
            <a:r>
              <a:rPr lang="en-US" dirty="0">
                <a:cs typeface="Sabon Next LT"/>
              </a:rPr>
              <a:t>Windows users</a:t>
            </a:r>
          </a:p>
          <a:p>
            <a:r>
              <a:rPr lang="en-US" dirty="0">
                <a:cs typeface="Sabon Next LT"/>
              </a:rPr>
              <a:t>Peak CCU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550" y="2303463"/>
            <a:ext cx="3763963" cy="4143375"/>
          </a:xfrm>
        </p:spPr>
        <p:txBody>
          <a:bodyPr vert="horz" lIns="91440" tIns="0" rIns="91440" bIns="0" rtlCol="0" anchor="t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11A77E-265C-DBEA-C6CA-588704CA03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Office PowerPoint</Application>
  <PresentationFormat>Widescreen</PresentationFormat>
  <Paragraphs>120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Steam Games Data analysis</vt:lpstr>
      <vt:lpstr>agenda</vt:lpstr>
      <vt:lpstr>Steam Games Dataset</vt:lpstr>
      <vt:lpstr>What do we want to know</vt:lpstr>
      <vt:lpstr>What are the top 5 types of games?</vt:lpstr>
      <vt:lpstr>Types of Reviews vs PEAK CCU</vt:lpstr>
      <vt:lpstr>What are the top 5 most popular games?</vt:lpstr>
      <vt:lpstr>What are most people playing games on?</vt:lpstr>
      <vt:lpstr>Overall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/>
  <cp:lastModifiedBy/>
  <cp:revision>184</cp:revision>
  <dcterms:created xsi:type="dcterms:W3CDTF">2024-03-21T07:04:52Z</dcterms:created>
  <dcterms:modified xsi:type="dcterms:W3CDTF">2024-03-21T13:54:04Z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